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CF11C2-7F5E-4F54-B348-FB823C853A19}" type="datetimeFigureOut">
              <a:rPr lang="ar-IQ" smtClean="0"/>
              <a:t>22/04/1437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26512B-7832-4FFA-A79D-8F10D4F710F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496944" cy="4680520"/>
          </a:xfrm>
        </p:spPr>
        <p:txBody>
          <a:bodyPr>
            <a:normAutofit fontScale="92500"/>
          </a:bodyPr>
          <a:lstStyle/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r>
              <a:rPr lang="ar-IQ" b="1" dirty="0" smtClean="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يعتبر </a:t>
            </a:r>
            <a:r>
              <a:rPr lang="ar-IQ" b="1" dirty="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عصر الوركاء من العصور المهمة في تاريخ العراق القديم , ففيه حدثت تطورات حضارية كثيرة شملت الصناعات المعدنية وفن النحت </a:t>
            </a:r>
            <a:r>
              <a:rPr lang="ar-IQ" b="1" dirty="0" err="1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بانواعه</a:t>
            </a:r>
            <a:r>
              <a:rPr lang="ar-IQ" b="1" dirty="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 والعمارة الدينية والدنيوية , واهم تطور حضاري في عصر الوركاء هو اختراع الكتابة والاختام الاسطوانية التي كانت في السابق منبسطة, واصبحت الفخاريات منذ هذا العصر تصنع بدولاب الخزاف , وبسبب ذلك قاموا </a:t>
            </a:r>
            <a:r>
              <a:rPr lang="ar-IQ" b="1" dirty="0" err="1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بانتاج</a:t>
            </a:r>
            <a:r>
              <a:rPr lang="ar-IQ" b="1" dirty="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 كميات كبيرة من الفخار , وكان ذلك على حساب النوع , اذ حصل تدني في المستوى الفني من ناحية الزخرفة التي كانت تزين الفخار , واصبح التزين نادرا جدا في عصر الوركاء, واللون المستخدم هو اللون الاحمر الباهت , كما ظهر في هذا العصر نوع جديد من الفخار سمي بفخار الوركاء الرمادي , ويعود سبب هذا اللون ان الفخار كان يصنع بطريقة الاختزال , حيث ان الطينة تمتص المواد </a:t>
            </a:r>
            <a:r>
              <a:rPr lang="ar-IQ" b="1" dirty="0" err="1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الكاربونية</a:t>
            </a:r>
            <a:r>
              <a:rPr lang="ar-IQ" b="1" dirty="0">
                <a:solidFill>
                  <a:srgbClr val="7030A0"/>
                </a:solidFill>
                <a:latin typeface="Calibri"/>
                <a:ea typeface="Calibri"/>
                <a:cs typeface="Arial"/>
              </a:rPr>
              <a:t> وبذلك يصبح رمادي اللون .</a:t>
            </a:r>
            <a:endParaRPr lang="en-US" b="1" dirty="0">
              <a:solidFill>
                <a:srgbClr val="7030A0"/>
              </a:solidFill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rgbClr val="FF0000"/>
                </a:solidFill>
                <a:cs typeface="PT Bold Heading" pitchFamily="2" charset="-78"/>
              </a:rPr>
              <a:t>فخار عصر الوركاء</a:t>
            </a:r>
            <a:endParaRPr lang="ar-IQ" dirty="0">
              <a:solidFill>
                <a:srgbClr val="FF0000"/>
              </a:solidFill>
              <a:cs typeface="PT Bold Heading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13512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esktop\فخار\فخار وركاء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28765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novo\Desktop\فخار\عبيد\الوركاء 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08720"/>
            <a:ext cx="22955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enovo\Desktop\فخار\عبيد\الوركاء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788" y="3137091"/>
            <a:ext cx="17621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enovo\Desktop\فخار\الوركاء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096" y="3429000"/>
            <a:ext cx="18954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49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    فخار جمدة نصر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87624" y="1916832"/>
            <a:ext cx="6400800" cy="3906768"/>
          </a:xfrm>
        </p:spPr>
        <p:txBody>
          <a:bodyPr>
            <a:normAutofit fontScale="85000" lnSpcReduction="10000"/>
          </a:bodyPr>
          <a:lstStyle/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ar-IQ" sz="2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سمي هذا العصر بعصر جمدة نصر نسبة الى التل الواقع بالقرب من مدينة كيش القريبة من مشروع المسيب </a:t>
            </a:r>
            <a:r>
              <a:rPr lang="ar-IQ" sz="26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الكبير.</a:t>
            </a: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ar-IQ" sz="2600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شهد </a:t>
            </a:r>
            <a:r>
              <a:rPr lang="ar-IQ" sz="2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هذا العصر تطورا واضحا في صناعة وتزيين الفخاريات وظهرت جرار كبيرة ذات عنق قصير واكتاف كبيرة , واصبحت الفخاريات متعددة الالوان , يغلب عليها اللون الاحمر </a:t>
            </a:r>
            <a:r>
              <a:rPr lang="ar-IQ" sz="2600" b="1" dirty="0" err="1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واالبرتقالي</a:t>
            </a:r>
            <a:r>
              <a:rPr lang="ar-IQ" sz="2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والاسود والاصفر الباهت , اما الزخارف فكانت عناصر هندسية وحيوانية ومنفذة </a:t>
            </a:r>
            <a:r>
              <a:rPr lang="ar-IQ" sz="2600" b="1" dirty="0" err="1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باسلوب</a:t>
            </a:r>
            <a:r>
              <a:rPr lang="ar-IQ" sz="2600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تجريدي . </a:t>
            </a:r>
            <a:endParaRPr lang="en-US" sz="2600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457200" algn="just">
              <a:lnSpc>
                <a:spcPct val="150000"/>
              </a:lnSpc>
              <a:spcAft>
                <a:spcPts val="1000"/>
              </a:spcAft>
            </a:pPr>
            <a:endParaRPr lang="en-US" sz="18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3342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فخار\عبيد\فخار جمدة نص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95" y="1052736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enovo\Desktop\فخار\عبيد\جمدة نصر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28936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lenovo\Desktop\فخار\hassuna\jamdat nassar\image06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195" y="3356992"/>
            <a:ext cx="2304256" cy="2596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lenovo\Desktop\فخار\hassuna\jamdat nassar\image06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862" y="3512422"/>
            <a:ext cx="2984177" cy="1987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76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3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</TotalTime>
  <Words>201</Words>
  <Application>Microsoft Office PowerPoint</Application>
  <PresentationFormat>عرض على الشاشة (3:4)‏</PresentationFormat>
  <Paragraphs>5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دفق الهواء</vt:lpstr>
      <vt:lpstr>فخار عصر الوركاء</vt:lpstr>
      <vt:lpstr>عرض تقديمي في PowerPoint</vt:lpstr>
      <vt:lpstr>    فخار جمدة نصر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فخار عصر الوركاء</dc:title>
  <dc:creator>DR.Ahmed Saker 2o1O</dc:creator>
  <cp:lastModifiedBy>DR.Ahmed Saker 2o1O</cp:lastModifiedBy>
  <cp:revision>8</cp:revision>
  <dcterms:created xsi:type="dcterms:W3CDTF">2016-02-01T20:39:34Z</dcterms:created>
  <dcterms:modified xsi:type="dcterms:W3CDTF">2016-02-01T21:08:28Z</dcterms:modified>
</cp:coreProperties>
</file>