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4" r:id="rId2"/>
  </p:sldMasterIdLst>
  <p:sldIdLst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E406A7C-30EF-41FA-B26E-D2FFF7D817B5}" type="datetimeFigureOut">
              <a:rPr lang="ar-IQ" smtClean="0"/>
              <a:t>06/04/1437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1004306-E691-48CB-96B1-6BC7FF834CBA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>
                <a:cs typeface="PT Bold Heading" pitchFamily="2" charset="-78"/>
              </a:rPr>
              <a:t>فخار عصر حلف </a:t>
            </a:r>
            <a:endParaRPr lang="ar-IQ" sz="4400" dirty="0"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870141"/>
          </a:xfrm>
        </p:spPr>
        <p:txBody>
          <a:bodyPr>
            <a:noAutofit/>
          </a:bodyPr>
          <a:lstStyle/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ar-IQ" sz="2200" b="1" dirty="0">
                <a:latin typeface="Calibri"/>
                <a:ea typeface="Calibri"/>
                <a:cs typeface="Akhbar MT" pitchFamily="2" charset="-78"/>
              </a:rPr>
              <a:t>ويعتقد ان اصل حضارة حلف كانت حضارة دخيلة ربما وفدت الى العراق من مناطق بلاد الشام وجنوب تركيا , وليس لها علاقة تطورية </a:t>
            </a:r>
            <a:r>
              <a:rPr lang="ar-IQ" sz="2200" b="1" dirty="0" smtClean="0">
                <a:latin typeface="Calibri"/>
                <a:ea typeface="Calibri"/>
                <a:cs typeface="Akhbar MT" pitchFamily="2" charset="-78"/>
              </a:rPr>
              <a:t>بحضارة  </a:t>
            </a:r>
            <a:r>
              <a:rPr lang="ar-IQ" sz="2200" b="1" dirty="0">
                <a:latin typeface="Calibri"/>
                <a:ea typeface="Calibri"/>
                <a:cs typeface="Akhbar MT" pitchFamily="2" charset="-78"/>
              </a:rPr>
              <a:t>جرمو وسامراء.</a:t>
            </a:r>
            <a:endParaRPr lang="en-US" sz="2200" b="1" dirty="0">
              <a:latin typeface="Calibri"/>
              <a:ea typeface="Calibri"/>
              <a:cs typeface="Akhbar MT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200" b="1" dirty="0">
                <a:latin typeface="Calibri"/>
                <a:ea typeface="Calibri"/>
                <a:cs typeface="Akhbar MT" pitchFamily="2" charset="-78"/>
              </a:rPr>
              <a:t>اهم المظاهر الحضارية لهذا العصر هي استخدام المعادن والاختام المنبسطة وظهور نمط جديد من المباني والمخططات البدائية , اما الفخار فقد </a:t>
            </a:r>
            <a:r>
              <a:rPr lang="ar-IQ" sz="2200" b="1" dirty="0" smtClean="0">
                <a:latin typeface="Calibri"/>
                <a:ea typeface="Calibri"/>
                <a:cs typeface="Akhbar MT" pitchFamily="2" charset="-78"/>
              </a:rPr>
              <a:t>كان من </a:t>
            </a:r>
            <a:r>
              <a:rPr lang="ar-IQ" sz="2200" b="1" dirty="0">
                <a:latin typeface="Calibri"/>
                <a:ea typeface="Calibri"/>
                <a:cs typeface="Akhbar MT" pitchFamily="2" charset="-78"/>
              </a:rPr>
              <a:t>اجمل فخاريات عصور ما قبل التاريخ 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>
            <a:normAutofit fontScale="70000" lnSpcReduction="20000"/>
          </a:bodyPr>
          <a:lstStyle/>
          <a:p>
            <a:pPr marL="457200" indent="228600" algn="just">
              <a:lnSpc>
                <a:spcPct val="150000"/>
              </a:lnSpc>
            </a:pP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سمي هذا العصر بعصر حلف نسبة الى موقع حلف الواقع على نهر الخابور في سوريا 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.قسم الباحثون حضارة 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حلف الى قسمين :</a:t>
            </a:r>
            <a:endParaRPr lang="en-US" sz="3100" b="1" dirty="0">
              <a:latin typeface="Calibri"/>
              <a:ea typeface="Calibri"/>
              <a:cs typeface="Akhbar MT" pitchFamily="2" charset="-78"/>
            </a:endParaRPr>
          </a:p>
          <a:p>
            <a:pPr marL="342900" lvl="0" indent="-342900" algn="just">
              <a:lnSpc>
                <a:spcPct val="150000"/>
              </a:lnSpc>
              <a:buFont typeface="+mj-cs"/>
              <a:buAutoNum type="arabic1Minus"/>
            </a:pP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حلف شرقي : 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انتشرت 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آثاره في بلاد الرافدين في مواقع </a:t>
            </a:r>
            <a:r>
              <a:rPr lang="ar-IQ" sz="3100" b="1" dirty="0" err="1">
                <a:latin typeface="Calibri"/>
                <a:ea typeface="Calibri"/>
                <a:cs typeface="Akhbar MT" pitchFamily="2" charset="-78"/>
              </a:rPr>
              <a:t>تبة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 كوره 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و </a:t>
            </a:r>
            <a:r>
              <a:rPr lang="ar-IQ" sz="3100" b="1" dirty="0" err="1" smtClean="0">
                <a:latin typeface="Calibri"/>
                <a:ea typeface="Calibri"/>
                <a:cs typeface="Akhbar MT" pitchFamily="2" charset="-78"/>
              </a:rPr>
              <a:t>يارم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 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تبه و تل الاربجية .</a:t>
            </a:r>
            <a:endParaRPr lang="en-US" sz="3100" b="1" dirty="0">
              <a:latin typeface="Calibri"/>
              <a:ea typeface="Calibri"/>
              <a:cs typeface="Akhbar MT" pitchFamily="2" charset="-7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 حلف غربي : 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انتشرت 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اثاره في مناطق بلاد الشام  </a:t>
            </a:r>
            <a:r>
              <a:rPr lang="ar-IQ" sz="3100" b="1" dirty="0" smtClean="0">
                <a:latin typeface="Calibri"/>
                <a:ea typeface="Calibri"/>
                <a:cs typeface="Akhbar MT" pitchFamily="2" charset="-78"/>
              </a:rPr>
              <a:t>في منطقة </a:t>
            </a:r>
            <a:r>
              <a:rPr lang="ar-IQ" sz="3100" b="1" dirty="0" err="1">
                <a:latin typeface="Calibri"/>
                <a:ea typeface="Calibri"/>
                <a:cs typeface="Akhbar MT" pitchFamily="2" charset="-78"/>
              </a:rPr>
              <a:t>كركميش</a:t>
            </a:r>
            <a:r>
              <a:rPr lang="ar-IQ" sz="3100" b="1" dirty="0">
                <a:latin typeface="Calibri"/>
                <a:ea typeface="Calibri"/>
                <a:cs typeface="Akhbar MT" pitchFamily="2" charset="-78"/>
              </a:rPr>
              <a:t> وموقع جفارا بازار وموقع حلف .</a:t>
            </a:r>
            <a:endParaRPr lang="en-US" sz="3100" b="1" dirty="0">
              <a:latin typeface="Calibri"/>
              <a:ea typeface="Calibri"/>
              <a:cs typeface="Akhbar MT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62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فخار\IMG_06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3860272" cy="540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516216" y="620688"/>
            <a:ext cx="23042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800" dirty="0" smtClean="0"/>
              <a:t>فخاريات  حــــــلف 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1467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pPr algn="ctr"/>
            <a:r>
              <a:rPr lang="ar-IQ" b="1" dirty="0" smtClean="0"/>
              <a:t>مميزات فخار حلف </a:t>
            </a:r>
            <a:endParaRPr lang="ar-IQ" b="1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فخاريات حلف كانت مفخورة من </a:t>
            </a:r>
            <a:r>
              <a:rPr lang="ar-IQ" sz="2800" dirty="0">
                <a:latin typeface="Calibri"/>
                <a:ea typeface="Calibri"/>
                <a:cs typeface="Arial"/>
              </a:rPr>
              <a:t>طينة نقية 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سطوحها رقيقة وملساء ومصقولة جيدا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كانت </a:t>
            </a:r>
            <a:r>
              <a:rPr lang="ar-IQ" sz="2800" dirty="0">
                <a:latin typeface="Calibri"/>
                <a:ea typeface="Calibri"/>
                <a:cs typeface="Arial"/>
              </a:rPr>
              <a:t>صلبة </a:t>
            </a:r>
            <a:r>
              <a:rPr lang="ar-IQ" sz="2800" dirty="0" err="1" smtClean="0">
                <a:latin typeface="Calibri"/>
                <a:ea typeface="Calibri"/>
                <a:cs typeface="Arial"/>
              </a:rPr>
              <a:t>لانها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 </a:t>
            </a:r>
            <a:r>
              <a:rPr lang="ar-IQ" sz="2800" dirty="0">
                <a:latin typeface="Calibri"/>
                <a:ea typeface="Calibri"/>
                <a:cs typeface="Arial"/>
              </a:rPr>
              <a:t>مشوية بدرجات حرارة عالية 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استخدم اللون الاسود </a:t>
            </a:r>
            <a:r>
              <a:rPr lang="ar-IQ" sz="2800" dirty="0">
                <a:latin typeface="Calibri"/>
                <a:ea typeface="Calibri"/>
                <a:cs typeface="Arial"/>
              </a:rPr>
              <a:t>, الاحمر والبني 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بأطيافه في تلوين الفخاريات 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  <p:pic>
        <p:nvPicPr>
          <p:cNvPr id="1026" name="Picture 2" descr="C:\Users\lenovo\Desktop\halaf\image044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955800"/>
            <a:ext cx="39243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0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ar-IQ" sz="5400" b="1" dirty="0" smtClean="0"/>
              <a:t>مميزات فخار حلف </a:t>
            </a:r>
            <a:endParaRPr lang="ar-IQ" sz="5400" b="1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None/>
            </a:pPr>
            <a:r>
              <a:rPr lang="ar-IQ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4. العناصر الزخرفية المستخدمة على سطوح الفخاريات كانت تتمثل بـ :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None/>
            </a:pPr>
            <a:r>
              <a:rPr lang="ar-IQ" sz="22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ا. </a:t>
            </a:r>
            <a:r>
              <a:rPr lang="ar-IQ" sz="2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العناصر الطبيعية كالأشكال البشرية والحيوانية مثل الثور والماعز والنمر والطيور, والاشكال النباتية كالأزهار.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Clr>
                <a:srgbClr val="0BD0D9"/>
              </a:buClr>
              <a:buNone/>
            </a:pPr>
            <a:r>
              <a:rPr lang="ar-IQ" sz="2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ب. الاشكال الهندسية تتمثل بالدوائر والمثلثات والمعينات والخطوط </a:t>
            </a:r>
            <a:r>
              <a:rPr lang="ar-IQ" sz="2200" dirty="0" err="1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بانواعها</a:t>
            </a:r>
            <a:r>
              <a:rPr lang="ar-IQ" sz="2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IQ" sz="2200" dirty="0" err="1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بالاضافة</a:t>
            </a:r>
            <a:r>
              <a:rPr lang="ar-IQ" sz="22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الى اشكال الشمس والنجوم </a:t>
            </a:r>
            <a:endParaRPr lang="en-US" sz="22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  <p:pic>
        <p:nvPicPr>
          <p:cNvPr id="7" name="Picture 2" descr="C:\Users\lenovo\Desktop\halaf\image018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09069"/>
            <a:ext cx="2971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3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halaf\374505_527895053888286_964832016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437" y="1162050"/>
            <a:ext cx="3106088" cy="356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novo\Desktop\halaf\image0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238250"/>
            <a:ext cx="3673797" cy="365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206</Words>
  <Application>Microsoft Office PowerPoint</Application>
  <PresentationFormat>عرض على الشاشة (3:4)‏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تدفق</vt:lpstr>
      <vt:lpstr>أفق</vt:lpstr>
      <vt:lpstr>فخار عصر حلف </vt:lpstr>
      <vt:lpstr>عرض تقديمي في PowerPoint</vt:lpstr>
      <vt:lpstr>مميزات فخار حلف </vt:lpstr>
      <vt:lpstr>مميزات فخار حلف 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29</cp:revision>
  <dcterms:created xsi:type="dcterms:W3CDTF">2016-01-15T17:54:52Z</dcterms:created>
  <dcterms:modified xsi:type="dcterms:W3CDTF">2016-01-16T07:41:53Z</dcterms:modified>
</cp:coreProperties>
</file>